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CC59-5AF7-8637-EB7B-11413AA46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40871-F62C-4F58-7F2D-2BC24A5FD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CC69E-BFF7-E258-DE44-7F3E3D04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0BE52-913C-1E77-4562-A52515E1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4D2C-BA1E-6D21-ADED-97D5F9DF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13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E50A-C638-28A4-2505-247A22A6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EE19-AF33-BADC-A9E2-4AAC52477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5AF73-8EC7-5FDF-0274-A4D7C8C20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4297-B11B-55CB-F3D0-1A13AF5B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D9C3E-8152-3DF7-69C2-4C490657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90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4DD041-6769-251F-FCAD-119BBD004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67219-7EA3-EF46-9989-D816FB7EE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AD4E-CAEE-C5A8-593D-CC9B0FCB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27C7F-36C6-792F-BB3F-C7FE3544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CFB67-29B1-C518-3E9C-0B3F7F17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90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E86E-EB83-2A3B-714A-E2EE8C03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D20D0-FFAB-9393-4C68-713770882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98FC1-7A0F-B69F-99F9-7E34C97B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F97FB-E791-15D1-274D-2EF2EB6E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2BEAD-A4EF-BFFB-8716-F47FCDD9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68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E9A5-35E2-8F0C-C201-4A4506F9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3F386-64D2-05B1-FEA9-133D37483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1A71-166C-C1E1-1912-BC341BE40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79F09-021F-7D27-93B2-12E20562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78C4E-9804-0B79-3726-CC2C4C63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36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AB2E-D7AD-CADF-53FE-5FC92462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6A4C-5C6E-9D03-E08B-B2FB1E123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25A08-DD52-4C4D-E14F-4F1C4A164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82FEA-1196-250B-B146-B79335A5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41B00-F39A-43F5-21A4-BAA27C4F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64E8B-61FF-A932-F862-5F54F5D3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6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B4E6-2F75-662A-0DF4-C39F533C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AF4A0-1544-F893-8B9C-8784C8DB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3CF5B-442A-3E9E-9133-AF7301EC2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0A061-8D90-9A94-176A-58029E378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E88A2-AC85-5478-733B-75512A59B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71A2-EB02-4982-CCFB-A8B66BDA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9CCD6-E614-E6DE-328F-DCCE02D5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0268D-7B7C-16E1-793D-11B317E9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01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D18A-3D48-965C-D2B4-5B367997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FAD12-63AC-CCED-AB6B-07A8AA64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9ED06-311F-8159-C2F4-339EADB6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71E69-6553-8E0E-AC33-C9C46F2C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1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6B925-7F15-DB05-664A-897E5970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60E89-5B99-3824-A567-0ED853E9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59DD3-BF45-8778-B551-9E1C3AAB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9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D84E-00B9-2071-CE85-1D8B30FA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53F1D-21AF-FFFF-FF5E-3397B006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CB26-085B-302A-7412-B4FF43E8C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68D66-56BE-4640-B389-23604E2E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93718-CB53-1A60-4920-D27E795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3482C-0A24-A30B-215F-13359664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69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9BE1-F0E9-C1C3-68B8-079CA7E6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4070C-C2C8-0F3E-8CF4-5557AA3546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6CE3F-EA1C-F5B9-0BEE-29865A8CF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CA1C9-9041-626B-8941-72103CB4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9D412-CC4D-F2CE-EFE1-F199C662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E9BC7-E331-C2D8-B3B7-C1DFAC76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46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7F330-B771-448E-9BB5-21E0DFF1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4AEC4-BF4F-A0DC-8C1F-A9A07B480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7981-A52B-24E5-B51B-FF06E0839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3BBAA0-EF57-482E-851A-3A8DF1473D25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10BC0-D190-D9BD-821A-CFD0733E0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B06E6-4CD2-F3CD-875E-D46C0FC58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65E2A0-DB70-41CA-B061-95B8FA7C6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05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 and images&#10;&#10;AI-generated content may be incorrect.">
            <a:extLst>
              <a:ext uri="{FF2B5EF4-FFF2-40B4-BE49-F238E27FC236}">
                <a16:creationId xmlns:a16="http://schemas.microsoft.com/office/drawing/2014/main" id="{AEDE8D27-F74D-A3BE-7871-F9C01CF51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56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855F706-7430-B659-C513-F40582BC7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FEC00-7FC6-AD35-DF74-B720D51B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349431"/>
            <a:ext cx="10265229" cy="61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paper boat and a yellow ball&#10;&#10;AI-generated content may be incorrect.">
            <a:extLst>
              <a:ext uri="{FF2B5EF4-FFF2-40B4-BE49-F238E27FC236}">
                <a16:creationId xmlns:a16="http://schemas.microsoft.com/office/drawing/2014/main" id="{71E06FD1-83A2-FBF5-5A2D-1EAE386DA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1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oden blocks&#10;&#10;AI-generated content may be incorrect.">
            <a:extLst>
              <a:ext uri="{FF2B5EF4-FFF2-40B4-BE49-F238E27FC236}">
                <a16:creationId xmlns:a16="http://schemas.microsoft.com/office/drawing/2014/main" id="{B692D6FE-347D-7755-F9BD-D1922A626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2D628DE-D56F-A03F-9D60-00294225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4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phishing detection&#10;&#10;AI-generated content may be incorrect.">
            <a:extLst>
              <a:ext uri="{FF2B5EF4-FFF2-40B4-BE49-F238E27FC236}">
                <a16:creationId xmlns:a16="http://schemas.microsoft.com/office/drawing/2014/main" id="{CE1E4EEB-379C-3F9A-6967-594097ED7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71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EE175757-F7AE-B551-1BA3-D7FFEE51A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1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58B2DB-A71F-CC96-4ACC-8B9C6184E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74F6B1CD-6937-FBC2-4B6B-AE627062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6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2BB23A9-5FBF-6C74-2BCC-FAEDB0DE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9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590B152269384B81C2789BD5F94375" ma:contentTypeVersion="5" ma:contentTypeDescription="Create a new document." ma:contentTypeScope="" ma:versionID="5330af483b15598f1d03f45192a22088">
  <xsd:schema xmlns:xsd="http://www.w3.org/2001/XMLSchema" xmlns:xs="http://www.w3.org/2001/XMLSchema" xmlns:p="http://schemas.microsoft.com/office/2006/metadata/properties" xmlns:ns3="1cf5c5f0-2381-468f-86a1-858db5eb7567" targetNamespace="http://schemas.microsoft.com/office/2006/metadata/properties" ma:root="true" ma:fieldsID="98f18eac35bf4e36516a9f103be4c157" ns3:_="">
    <xsd:import namespace="1cf5c5f0-2381-468f-86a1-858db5eb756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5c5f0-2381-468f-86a1-858db5eb756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84958F-485C-4A9C-8755-15DEBBFA6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5c5f0-2381-468f-86a1-858db5eb75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6862C9-969E-4F88-A9CF-A40AE8BAEC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EDF013-94EA-4802-8EF6-53141BDDAB53}">
  <ds:schemaRefs>
    <ds:schemaRef ds:uri="http://purl.org/dc/terms/"/>
    <ds:schemaRef ds:uri="1cf5c5f0-2381-468f-86a1-858db5eb7567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Phishing_Detection</Template>
  <TotalTime>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Sanagala Srinu Babu</dc:creator>
  <cp:lastModifiedBy>Sanagala Srinu Babu</cp:lastModifiedBy>
  <cp:revision>1</cp:revision>
  <dcterms:created xsi:type="dcterms:W3CDTF">2025-08-13T13:27:06Z</dcterms:created>
  <dcterms:modified xsi:type="dcterms:W3CDTF">2025-08-13T13:37:07Z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0x01010028590B152269384B81C2789BD5F94375</vt:lpwstr>
  </property>
</Properties>
</file>